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Mating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pattern of male and female pairing.</a:t>
            </a:r>
          </a:p>
          <a:p>
            <a:r>
              <a:rPr lang="en-US" dirty="0" smtClean="0"/>
              <a:t>Includes attracting and seeking mates.</a:t>
            </a:r>
          </a:p>
          <a:p>
            <a:r>
              <a:rPr lang="en-US" dirty="0" smtClean="0"/>
              <a:t>Varies among different species</a:t>
            </a:r>
          </a:p>
          <a:p>
            <a:r>
              <a:rPr lang="en-US" dirty="0" smtClean="0"/>
              <a:t>Different mating behavior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Promiscuous</a:t>
            </a:r>
            <a:r>
              <a:rPr lang="en-US" dirty="0" smtClean="0"/>
              <a:t>:</a:t>
            </a:r>
            <a:r>
              <a:rPr lang="en-US" dirty="0"/>
              <a:t> when males and females in a population mate randomly and with multiple </a:t>
            </a:r>
            <a:r>
              <a:rPr lang="en-US" dirty="0" smtClean="0"/>
              <a:t>partners. There is no strong bond or lasting relationship.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 smtClean="0"/>
              <a:t>Monogamous</a:t>
            </a:r>
            <a:r>
              <a:rPr lang="en-US" dirty="0" smtClean="0"/>
              <a:t>: Mates remain together for a long period of time. One male mate with one female through out their life. Generally morphologically similar.</a:t>
            </a:r>
          </a:p>
        </p:txBody>
      </p:sp>
    </p:spTree>
    <p:extLst>
      <p:ext uri="{BB962C8B-B14F-4D97-AF65-F5344CB8AC3E}">
        <p14:creationId xmlns:p14="http://schemas.microsoft.com/office/powerpoint/2010/main" val="313868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3.) </a:t>
            </a:r>
            <a:r>
              <a:rPr lang="en-US" b="1" dirty="0" smtClean="0"/>
              <a:t>Polygamous</a:t>
            </a:r>
            <a:r>
              <a:rPr lang="en-US" dirty="0" smtClean="0"/>
              <a:t>: Individual mates with many others.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It is of two types: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 smtClean="0"/>
              <a:t>Polygyny</a:t>
            </a:r>
            <a:r>
              <a:rPr lang="en-US" dirty="0" smtClean="0"/>
              <a:t>: There is single male and many female. These are generally dimorphic. Male is more showier and larger than females. </a:t>
            </a:r>
          </a:p>
          <a:p>
            <a:pPr marL="571500" indent="-571500">
              <a:buFont typeface="+mj-lt"/>
              <a:buAutoNum type="romanUcPeriod"/>
            </a:pPr>
            <a:r>
              <a:rPr lang="en-US" b="1" dirty="0" smtClean="0"/>
              <a:t>Polyandry</a:t>
            </a:r>
            <a:r>
              <a:rPr lang="en-US" dirty="0" smtClean="0"/>
              <a:t>: There is single female and many males. These are also dimorphic, in which females are more ornamental and larger than males.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21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RJA\Desktop\syllabus 19-20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6868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89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95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Mating system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NIRJA</dc:creator>
  <cp:lastModifiedBy>NIRJA</cp:lastModifiedBy>
  <cp:revision>68</cp:revision>
  <dcterms:created xsi:type="dcterms:W3CDTF">2006-08-16T00:00:00Z</dcterms:created>
  <dcterms:modified xsi:type="dcterms:W3CDTF">2020-03-31T04:28:22Z</dcterms:modified>
</cp:coreProperties>
</file>